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6CECB"/>
          </a:solidFill>
        </a:fill>
      </a:tcStyle>
    </a:wholeTbl>
    <a:band2H>
      <a:tcTxStyle b="def" i="def"/>
      <a:tcStyle>
        <a:tcBdr/>
        <a:fill>
          <a:solidFill>
            <a:srgbClr val="FBE8E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5CECB"/>
          </a:solidFill>
        </a:fill>
      </a:tcStyle>
    </a:wholeTbl>
    <a:band2H>
      <a:tcTxStyle b="def" i="def"/>
      <a:tcStyle>
        <a:tcBdr/>
        <a:fill>
          <a:solidFill>
            <a:srgbClr val="F2E8E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4CBCA"/>
          </a:solidFill>
        </a:fill>
      </a:tcStyle>
    </a:wholeTbl>
    <a:band2H>
      <a:tcTxStyle b="def" i="def"/>
      <a:tcStyle>
        <a:tcBdr/>
        <a:fill>
          <a:solidFill>
            <a:srgbClr val="F2E7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9" name="Shape 11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1.png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0" showMasterPhAnim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8"/>
          <p:cNvSpPr/>
          <p:nvPr/>
        </p:nvSpPr>
        <p:spPr>
          <a:xfrm>
            <a:off x="0" y="6341164"/>
            <a:ext cx="8948509" cy="199908"/>
          </a:xfrm>
          <a:prstGeom prst="rect">
            <a:avLst/>
          </a:prstGeom>
          <a:solidFill>
            <a:srgbClr val="BFBFB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5" name="Rectangle 9"/>
          <p:cNvSpPr/>
          <p:nvPr/>
        </p:nvSpPr>
        <p:spPr>
          <a:xfrm>
            <a:off x="11329703" y="6341164"/>
            <a:ext cx="862298" cy="199908"/>
          </a:xfrm>
          <a:prstGeom prst="rect">
            <a:avLst/>
          </a:prstGeom>
          <a:solidFill>
            <a:srgbClr val="BFBFB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16" name="Picture 7" descr="Picture 7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034243" y="5899108"/>
            <a:ext cx="2209726" cy="1084017"/>
          </a:xfrm>
          <a:prstGeom prst="rect">
            <a:avLst/>
          </a:prstGeom>
          <a:ln w="12700">
            <a:miter lim="400000"/>
          </a:ln>
        </p:spPr>
      </p:pic>
      <p:sp>
        <p:nvSpPr>
          <p:cNvPr id="17" name="Body Level One…"/>
          <p:cNvSpPr txBox="1"/>
          <p:nvPr>
            <p:ph type="body" sz="quarter" idx="1"/>
          </p:nvPr>
        </p:nvSpPr>
        <p:spPr>
          <a:xfrm>
            <a:off x="1524000" y="3602037"/>
            <a:ext cx="9144000" cy="16557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457200" algn="ctr">
              <a:buSzTx/>
              <a:buFontTx/>
              <a:buNone/>
              <a:defRPr sz="2400"/>
            </a:lvl2pPr>
            <a:lvl3pPr marL="0" indent="914400" algn="ctr">
              <a:buSzTx/>
              <a:buFontTx/>
              <a:buNone/>
              <a:defRPr sz="2400"/>
            </a:lvl3pPr>
            <a:lvl4pPr marL="0" indent="1371600" algn="ctr">
              <a:buSzTx/>
              <a:buFontTx/>
              <a:buNone/>
              <a:defRPr sz="2400"/>
            </a:lvl4pPr>
            <a:lvl5pPr marL="0" indent="1828800" algn="ctr">
              <a:buSzTx/>
              <a:buFontTx/>
              <a:buNone/>
              <a:defRPr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8" name="Rectangle 3"/>
          <p:cNvSpPr/>
          <p:nvPr/>
        </p:nvSpPr>
        <p:spPr>
          <a:xfrm>
            <a:off x="0" y="5755342"/>
            <a:ext cx="12192000" cy="1272989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19" name="konforences-logo-ENG.png" descr="konforences-logo-ENG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0" y="122992"/>
            <a:ext cx="7140659" cy="2123091"/>
          </a:xfrm>
          <a:prstGeom prst="rect">
            <a:avLst/>
          </a:prstGeom>
          <a:ln w="12700">
            <a:miter lim="400000"/>
          </a:ln>
        </p:spPr>
      </p:pic>
      <p:sp>
        <p:nvSpPr>
          <p:cNvPr id="20" name="Rounded Rectangle"/>
          <p:cNvSpPr/>
          <p:nvPr/>
        </p:nvSpPr>
        <p:spPr>
          <a:xfrm>
            <a:off x="-728663" y="2311400"/>
            <a:ext cx="12919913" cy="5139603"/>
          </a:xfrm>
          <a:prstGeom prst="roundRect">
            <a:avLst>
              <a:gd name="adj" fmla="val 6729"/>
            </a:avLst>
          </a:prstGeom>
          <a:solidFill>
            <a:srgbClr val="1B5089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700">
                <a:solidFill>
                  <a:srgbClr val="FFFFFF"/>
                </a:solidFill>
              </a:defRPr>
            </a:pPr>
          </a:p>
        </p:txBody>
      </p:sp>
      <p:sp>
        <p:nvSpPr>
          <p:cNvPr id="21" name="Slide Number"/>
          <p:cNvSpPr txBox="1"/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</p:spPr>
        <p:txBody>
          <a:bodyPr anchor="ctr"/>
          <a:lstStyle>
            <a:lvl1pPr algn="r">
              <a:defRPr sz="120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8"/>
          <p:cNvSpPr/>
          <p:nvPr/>
        </p:nvSpPr>
        <p:spPr>
          <a:xfrm>
            <a:off x="0" y="6341164"/>
            <a:ext cx="8948509" cy="199908"/>
          </a:xfrm>
          <a:prstGeom prst="rect">
            <a:avLst/>
          </a:prstGeom>
          <a:solidFill>
            <a:srgbClr val="BFBFB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36" name="Rectangle 9"/>
          <p:cNvSpPr/>
          <p:nvPr/>
        </p:nvSpPr>
        <p:spPr>
          <a:xfrm>
            <a:off x="11329703" y="6341164"/>
            <a:ext cx="862298" cy="199908"/>
          </a:xfrm>
          <a:prstGeom prst="rect">
            <a:avLst/>
          </a:prstGeom>
          <a:solidFill>
            <a:srgbClr val="BFBFB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37" name="Title Text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38" name="Body Level One…"/>
          <p:cNvSpPr txBox="1"/>
          <p:nvPr>
            <p:ph type="body" sz="quarter" idx="1"/>
          </p:nvPr>
        </p:nvSpPr>
        <p:spPr>
          <a:xfrm>
            <a:off x="831850" y="4589462"/>
            <a:ext cx="10515600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0" indent="457200">
              <a:buSzTx/>
              <a:buFontTx/>
              <a:buNone/>
              <a:defRPr sz="2400">
                <a:solidFill>
                  <a:srgbClr val="888888"/>
                </a:solidFill>
              </a:defRPr>
            </a:lvl2pPr>
            <a:lvl3pPr marL="0" indent="914400">
              <a:buSzTx/>
              <a:buFontTx/>
              <a:buNone/>
              <a:defRPr sz="2400">
                <a:solidFill>
                  <a:srgbClr val="888888"/>
                </a:solidFill>
              </a:defRPr>
            </a:lvl3pPr>
            <a:lvl4pPr marL="0" indent="1371600">
              <a:buSzTx/>
              <a:buFontTx/>
              <a:buNone/>
              <a:defRPr sz="2400">
                <a:solidFill>
                  <a:srgbClr val="888888"/>
                </a:solidFill>
              </a:defRPr>
            </a:lvl4pPr>
            <a:lvl5pPr marL="0" indent="1828800">
              <a:buSzTx/>
              <a:buFontTx/>
              <a:buNone/>
              <a:defRPr sz="2400">
                <a:solidFill>
                  <a:srgbClr val="888888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9" name="Slide Number"/>
          <p:cNvSpPr txBox="1"/>
          <p:nvPr>
            <p:ph type="sldNum" sz="quarter" idx="2"/>
          </p:nvPr>
        </p:nvSpPr>
        <p:spPr>
          <a:xfrm>
            <a:off x="8610600" y="6356350"/>
            <a:ext cx="335866" cy="333088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  <p:pic>
        <p:nvPicPr>
          <p:cNvPr id="40" name="konforences-logo-ENG.png" descr="konforences-logo-ENG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916637" y="6069441"/>
            <a:ext cx="2440764" cy="725699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Divi satu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8"/>
          <p:cNvSpPr/>
          <p:nvPr/>
        </p:nvSpPr>
        <p:spPr>
          <a:xfrm>
            <a:off x="0" y="6341164"/>
            <a:ext cx="8948509" cy="199908"/>
          </a:xfrm>
          <a:prstGeom prst="rect">
            <a:avLst/>
          </a:prstGeom>
          <a:solidFill>
            <a:srgbClr val="BFBFB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48" name="Rectangle 9"/>
          <p:cNvSpPr/>
          <p:nvPr/>
        </p:nvSpPr>
        <p:spPr>
          <a:xfrm>
            <a:off x="11329703" y="6341164"/>
            <a:ext cx="862298" cy="199908"/>
          </a:xfrm>
          <a:prstGeom prst="rect">
            <a:avLst/>
          </a:prstGeom>
          <a:solidFill>
            <a:srgbClr val="BFBFB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49" name="Title Text"/>
          <p:cNvSpPr txBox="1"/>
          <p:nvPr>
            <p:ph type="title"/>
          </p:nvPr>
        </p:nvSpPr>
        <p:spPr>
          <a:xfrm>
            <a:off x="315882" y="517138"/>
            <a:ext cx="11712634" cy="794828"/>
          </a:xfrm>
          <a:prstGeom prst="rect">
            <a:avLst/>
          </a:prstGeom>
        </p:spPr>
        <p:txBody>
          <a:bodyPr/>
          <a:lstStyle>
            <a:lvl1pPr>
              <a:defRPr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50" name="Body Level One…"/>
          <p:cNvSpPr txBox="1"/>
          <p:nvPr>
            <p:ph type="body" sz="half" idx="1"/>
          </p:nvPr>
        </p:nvSpPr>
        <p:spPr>
          <a:xfrm>
            <a:off x="274319" y="1269960"/>
            <a:ext cx="5745482" cy="4907003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  <a:ea typeface="Arial"/>
                <a:cs typeface="Arial"/>
                <a:sym typeface="Arial"/>
              </a:defRPr>
            </a:lvl1pPr>
            <a:lvl2pPr>
              <a:defRPr>
                <a:latin typeface="Arial"/>
                <a:ea typeface="Arial"/>
                <a:cs typeface="Arial"/>
                <a:sym typeface="Arial"/>
              </a:defRPr>
            </a:lvl2pPr>
            <a:lvl3pPr>
              <a:defRPr>
                <a:latin typeface="Arial"/>
                <a:ea typeface="Arial"/>
                <a:cs typeface="Arial"/>
                <a:sym typeface="Arial"/>
              </a:defRPr>
            </a:lvl3pPr>
            <a:lvl4pPr>
              <a:defRPr>
                <a:latin typeface="Arial"/>
                <a:ea typeface="Arial"/>
                <a:cs typeface="Arial"/>
                <a:sym typeface="Arial"/>
              </a:defRPr>
            </a:lvl4pPr>
            <a:lvl5pPr>
              <a:defRPr>
                <a:latin typeface="Arial"/>
                <a:ea typeface="Arial"/>
                <a:cs typeface="Arial"/>
                <a:sym typeface="Arial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Slide Number"/>
          <p:cNvSpPr txBox="1"/>
          <p:nvPr>
            <p:ph type="sldNum" sz="quarter" idx="2"/>
          </p:nvPr>
        </p:nvSpPr>
        <p:spPr>
          <a:xfrm>
            <a:off x="8610600" y="6356350"/>
            <a:ext cx="335866" cy="333088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  <p:pic>
        <p:nvPicPr>
          <p:cNvPr id="52" name="konforences-logo-ENG.png" descr="konforences-logo-ENG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916637" y="6069441"/>
            <a:ext cx="2440764" cy="725699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ectangle 8"/>
          <p:cNvSpPr/>
          <p:nvPr/>
        </p:nvSpPr>
        <p:spPr>
          <a:xfrm>
            <a:off x="0" y="6341164"/>
            <a:ext cx="8948509" cy="199908"/>
          </a:xfrm>
          <a:prstGeom prst="rect">
            <a:avLst/>
          </a:prstGeom>
          <a:solidFill>
            <a:srgbClr val="BFBFB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60" name="Rectangle 9"/>
          <p:cNvSpPr/>
          <p:nvPr/>
        </p:nvSpPr>
        <p:spPr>
          <a:xfrm>
            <a:off x="11329703" y="6341164"/>
            <a:ext cx="862298" cy="199908"/>
          </a:xfrm>
          <a:prstGeom prst="rect">
            <a:avLst/>
          </a:prstGeom>
          <a:solidFill>
            <a:srgbClr val="BFBFB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61" name="Title Text"/>
          <p:cNvSpPr txBox="1"/>
          <p:nvPr>
            <p:ph type="title"/>
          </p:nvPr>
        </p:nvSpPr>
        <p:spPr>
          <a:xfrm>
            <a:off x="399010" y="199506"/>
            <a:ext cx="11438314" cy="97259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2" name="Body Level One…"/>
          <p:cNvSpPr txBox="1"/>
          <p:nvPr>
            <p:ph type="body" sz="quarter" idx="1"/>
          </p:nvPr>
        </p:nvSpPr>
        <p:spPr>
          <a:xfrm>
            <a:off x="399012" y="1426629"/>
            <a:ext cx="5598563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/>
            </a:lvl1pPr>
            <a:lvl2pPr marL="0" indent="457200">
              <a:buSzTx/>
              <a:buFontTx/>
              <a:buNone/>
              <a:defRPr sz="2400"/>
            </a:lvl2pPr>
            <a:lvl3pPr marL="0" indent="914400">
              <a:buSzTx/>
              <a:buFontTx/>
              <a:buNone/>
              <a:defRPr sz="2400"/>
            </a:lvl3pPr>
            <a:lvl4pPr marL="0" indent="1371600">
              <a:buSzTx/>
              <a:buFontTx/>
              <a:buNone/>
              <a:defRPr sz="2400"/>
            </a:lvl4pPr>
            <a:lvl5pPr marL="0" indent="1828800">
              <a:buSzTx/>
              <a:buFontTx/>
              <a:buNone/>
              <a:defRPr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3" name="Teksta vietturis 4"/>
          <p:cNvSpPr/>
          <p:nvPr>
            <p:ph type="body" sz="quarter" idx="21"/>
          </p:nvPr>
        </p:nvSpPr>
        <p:spPr>
          <a:xfrm>
            <a:off x="6172200" y="1426628"/>
            <a:ext cx="5665124" cy="823914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2400"/>
            </a:pPr>
          </a:p>
        </p:txBody>
      </p:sp>
      <p:sp>
        <p:nvSpPr>
          <p:cNvPr id="64" name="Slide Number"/>
          <p:cNvSpPr txBox="1"/>
          <p:nvPr>
            <p:ph type="sldNum" sz="quarter" idx="2"/>
          </p:nvPr>
        </p:nvSpPr>
        <p:spPr>
          <a:xfrm>
            <a:off x="8610600" y="6356350"/>
            <a:ext cx="335866" cy="333088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  <p:pic>
        <p:nvPicPr>
          <p:cNvPr id="65" name="konforences-logo-ENG.png" descr="konforences-logo-ENG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916637" y="6069441"/>
            <a:ext cx="2440764" cy="725699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8"/>
          <p:cNvSpPr/>
          <p:nvPr/>
        </p:nvSpPr>
        <p:spPr>
          <a:xfrm>
            <a:off x="0" y="6341164"/>
            <a:ext cx="8948509" cy="199908"/>
          </a:xfrm>
          <a:prstGeom prst="rect">
            <a:avLst/>
          </a:prstGeom>
          <a:solidFill>
            <a:srgbClr val="BFBFB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73" name="Rectangle 9"/>
          <p:cNvSpPr/>
          <p:nvPr/>
        </p:nvSpPr>
        <p:spPr>
          <a:xfrm>
            <a:off x="11329703" y="6341164"/>
            <a:ext cx="862298" cy="199908"/>
          </a:xfrm>
          <a:prstGeom prst="rect">
            <a:avLst/>
          </a:prstGeom>
          <a:solidFill>
            <a:srgbClr val="BFBFB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74" name="Title Text"/>
          <p:cNvSpPr txBox="1"/>
          <p:nvPr>
            <p:ph type="title"/>
          </p:nvPr>
        </p:nvSpPr>
        <p:spPr>
          <a:xfrm>
            <a:off x="315882" y="517138"/>
            <a:ext cx="11712634" cy="794828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75" name="Slide Number"/>
          <p:cNvSpPr txBox="1"/>
          <p:nvPr>
            <p:ph type="sldNum" sz="quarter" idx="2"/>
          </p:nvPr>
        </p:nvSpPr>
        <p:spPr>
          <a:xfrm>
            <a:off x="8610600" y="6356350"/>
            <a:ext cx="335866" cy="333088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  <p:pic>
        <p:nvPicPr>
          <p:cNvPr id="76" name="konforences-logo-ENG.png" descr="konforences-logo-ENG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916637" y="6069441"/>
            <a:ext cx="2440764" cy="725699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Rectangle 8"/>
          <p:cNvSpPr/>
          <p:nvPr/>
        </p:nvSpPr>
        <p:spPr>
          <a:xfrm>
            <a:off x="0" y="6341164"/>
            <a:ext cx="8948509" cy="199908"/>
          </a:xfrm>
          <a:prstGeom prst="rect">
            <a:avLst/>
          </a:prstGeom>
          <a:solidFill>
            <a:srgbClr val="BFBFB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84" name="Rectangle 9"/>
          <p:cNvSpPr/>
          <p:nvPr/>
        </p:nvSpPr>
        <p:spPr>
          <a:xfrm>
            <a:off x="11329703" y="6341164"/>
            <a:ext cx="862298" cy="199908"/>
          </a:xfrm>
          <a:prstGeom prst="rect">
            <a:avLst/>
          </a:prstGeom>
          <a:solidFill>
            <a:srgbClr val="BFBFB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85" name="Slide Number"/>
          <p:cNvSpPr txBox="1"/>
          <p:nvPr>
            <p:ph type="sldNum" sz="quarter" idx="2"/>
          </p:nvPr>
        </p:nvSpPr>
        <p:spPr>
          <a:xfrm>
            <a:off x="8610600" y="6356350"/>
            <a:ext cx="335866" cy="333088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  <p:pic>
        <p:nvPicPr>
          <p:cNvPr id="86" name="konforences-logo-ENG.png" descr="konforences-logo-ENG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916637" y="6069441"/>
            <a:ext cx="2440764" cy="725699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Rectangle 8"/>
          <p:cNvSpPr/>
          <p:nvPr/>
        </p:nvSpPr>
        <p:spPr>
          <a:xfrm>
            <a:off x="0" y="6341164"/>
            <a:ext cx="8948509" cy="199908"/>
          </a:xfrm>
          <a:prstGeom prst="rect">
            <a:avLst/>
          </a:prstGeom>
          <a:solidFill>
            <a:srgbClr val="BFBFB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94" name="Rectangle 9"/>
          <p:cNvSpPr/>
          <p:nvPr/>
        </p:nvSpPr>
        <p:spPr>
          <a:xfrm>
            <a:off x="11329703" y="6341164"/>
            <a:ext cx="862298" cy="199908"/>
          </a:xfrm>
          <a:prstGeom prst="rect">
            <a:avLst/>
          </a:prstGeom>
          <a:solidFill>
            <a:srgbClr val="BFBFB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95" name="Title Text"/>
          <p:cNvSpPr txBox="1"/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Title Text</a:t>
            </a:r>
          </a:p>
        </p:txBody>
      </p:sp>
      <p:sp>
        <p:nvSpPr>
          <p:cNvPr id="96" name="Body Level One…"/>
          <p:cNvSpPr txBox="1"/>
          <p:nvPr>
            <p:ph type="body" sz="half" idx="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7" name="Teksta vietturis 3"/>
          <p:cNvSpPr/>
          <p:nvPr>
            <p:ph type="body" sz="quarter" idx="2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</a:p>
        </p:txBody>
      </p:sp>
      <p:sp>
        <p:nvSpPr>
          <p:cNvPr id="98" name="Slide Number"/>
          <p:cNvSpPr txBox="1"/>
          <p:nvPr>
            <p:ph type="sldNum" sz="quarter" idx="2"/>
          </p:nvPr>
        </p:nvSpPr>
        <p:spPr>
          <a:xfrm>
            <a:off x="8610600" y="6356350"/>
            <a:ext cx="335866" cy="333088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  <p:pic>
        <p:nvPicPr>
          <p:cNvPr id="99" name="konforences-logo-ENG.png" descr="konforences-logo-ENG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916637" y="6069441"/>
            <a:ext cx="2440764" cy="725699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Rectangle 8"/>
          <p:cNvSpPr/>
          <p:nvPr/>
        </p:nvSpPr>
        <p:spPr>
          <a:xfrm>
            <a:off x="0" y="6341164"/>
            <a:ext cx="8948509" cy="199908"/>
          </a:xfrm>
          <a:prstGeom prst="rect">
            <a:avLst/>
          </a:prstGeom>
          <a:solidFill>
            <a:srgbClr val="BFBFB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07" name="Rectangle 9"/>
          <p:cNvSpPr/>
          <p:nvPr/>
        </p:nvSpPr>
        <p:spPr>
          <a:xfrm>
            <a:off x="11329703" y="6341164"/>
            <a:ext cx="862298" cy="199908"/>
          </a:xfrm>
          <a:prstGeom prst="rect">
            <a:avLst/>
          </a:prstGeom>
          <a:solidFill>
            <a:srgbClr val="BFBFB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08" name="Title Text"/>
          <p:cNvSpPr txBox="1"/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Title Text</a:t>
            </a:r>
          </a:p>
        </p:txBody>
      </p:sp>
      <p:sp>
        <p:nvSpPr>
          <p:cNvPr id="109" name="Attēla vietturis 2"/>
          <p:cNvSpPr/>
          <p:nvPr>
            <p:ph type="pic" sz="half" idx="2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110" name="Body Level One…"/>
          <p:cNvSpPr txBox="1"/>
          <p:nvPr>
            <p:ph type="body" sz="quarter" idx="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1" name="Slide Number"/>
          <p:cNvSpPr txBox="1"/>
          <p:nvPr>
            <p:ph type="sldNum" sz="quarter" idx="2"/>
          </p:nvPr>
        </p:nvSpPr>
        <p:spPr>
          <a:xfrm>
            <a:off x="8610600" y="6356350"/>
            <a:ext cx="335866" cy="333088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  <p:pic>
        <p:nvPicPr>
          <p:cNvPr id="112" name="konforences-logo-ENG.png" descr="konforences-logo-ENG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916637" y="6069441"/>
            <a:ext cx="2440764" cy="725699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/>
          <p:nvPr/>
        </p:nvSpPr>
        <p:spPr>
          <a:xfrm>
            <a:off x="0" y="6341164"/>
            <a:ext cx="8948509" cy="199908"/>
          </a:xfrm>
          <a:prstGeom prst="rect">
            <a:avLst/>
          </a:prstGeom>
          <a:solidFill>
            <a:srgbClr val="BFBFB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3" name="Rectangle 9"/>
          <p:cNvSpPr/>
          <p:nvPr/>
        </p:nvSpPr>
        <p:spPr>
          <a:xfrm>
            <a:off x="11329703" y="6341164"/>
            <a:ext cx="862298" cy="199908"/>
          </a:xfrm>
          <a:prstGeom prst="rect">
            <a:avLst/>
          </a:prstGeom>
          <a:solidFill>
            <a:srgbClr val="BFBFB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1769277" y="6256959"/>
            <a:ext cx="358414" cy="350663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>
            <a:spAutoFit/>
          </a:bodyPr>
          <a:lstStyle>
            <a:lvl1pPr algn="ctr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fld id="{86CB4B4D-7CA3-9044-876B-883B54F8677D}" type="slidenum"/>
          </a:p>
        </p:txBody>
      </p:sp>
      <p:pic>
        <p:nvPicPr>
          <p:cNvPr id="5" name="konforences-logo-ENG.png" descr="konforences-logo-ENG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916636" y="6069441"/>
            <a:ext cx="2440765" cy="725699"/>
          </a:xfrm>
          <a:prstGeom prst="rect">
            <a:avLst/>
          </a:prstGeom>
          <a:ln w="12700">
            <a:miter lim="400000"/>
          </a:ln>
        </p:spPr>
      </p:pic>
      <p:sp>
        <p:nvSpPr>
          <p:cNvPr id="6" name="Title Text"/>
          <p:cNvSpPr txBox="1"/>
          <p:nvPr>
            <p:ph type="title"/>
          </p:nvPr>
        </p:nvSpPr>
        <p:spPr>
          <a:xfrm>
            <a:off x="609600" y="92074"/>
            <a:ext cx="10972800" cy="15081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7" name="Body Level One…"/>
          <p:cNvSpPr txBox="1"/>
          <p:nvPr>
            <p:ph type="body" idx="1"/>
          </p:nvPr>
        </p:nvSpPr>
        <p:spPr>
          <a:xfrm>
            <a:off x="609600" y="1600200"/>
            <a:ext cx="109728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22860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2743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3200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3657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3.pn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3.pn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1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Apakšvirsraksts 2"/>
          <p:cNvSpPr txBox="1"/>
          <p:nvPr>
            <p:ph type="subTitle" sz="quarter" idx="1"/>
          </p:nvPr>
        </p:nvSpPr>
        <p:spPr>
          <a:xfrm>
            <a:off x="1545020" y="5414681"/>
            <a:ext cx="8154794" cy="1201272"/>
          </a:xfrm>
          <a:prstGeom prst="rect">
            <a:avLst/>
          </a:prstGeom>
        </p:spPr>
        <p:txBody>
          <a:bodyPr/>
          <a:lstStyle>
            <a:lvl1pPr algn="l">
              <a:defRPr sz="2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Autora lauks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Virsraksts 1"/>
          <p:cNvSpPr txBox="1"/>
          <p:nvPr>
            <p:ph type="title" idx="4294967295"/>
          </p:nvPr>
        </p:nvSpPr>
        <p:spPr>
          <a:xfrm>
            <a:off x="418010" y="440936"/>
            <a:ext cx="11399522" cy="1099998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1B508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Virsraksts slaidam Arial bold 44 pt LU zils </a:t>
            </a:r>
          </a:p>
        </p:txBody>
      </p:sp>
      <p:sp>
        <p:nvSpPr>
          <p:cNvPr id="124" name="Satura vietturis 2"/>
          <p:cNvSpPr txBox="1"/>
          <p:nvPr>
            <p:ph type="body" idx="4294967295"/>
          </p:nvPr>
        </p:nvSpPr>
        <p:spPr>
          <a:xfrm>
            <a:off x="418010" y="1709529"/>
            <a:ext cx="11618973" cy="426455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600"/>
              </a:spcBef>
              <a:buSzTx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Izvēles teksts Arial 28 pt melns </a:t>
            </a:r>
          </a:p>
        </p:txBody>
      </p:sp>
      <p:sp>
        <p:nvSpPr>
          <p:cNvPr id="125" name="Slaida numura vietturis 3"/>
          <p:cNvSpPr txBox="1"/>
          <p:nvPr>
            <p:ph type="sldNum" sz="quarter" idx="2"/>
          </p:nvPr>
        </p:nvSpPr>
        <p:spPr>
          <a:xfrm>
            <a:off x="11832845" y="6256959"/>
            <a:ext cx="231277" cy="35066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lide Number Placeholder 3"/>
          <p:cNvSpPr txBox="1"/>
          <p:nvPr>
            <p:ph type="sldNum" sz="quarter" idx="2"/>
          </p:nvPr>
        </p:nvSpPr>
        <p:spPr>
          <a:xfrm>
            <a:off x="11832845" y="6256959"/>
            <a:ext cx="231277" cy="35066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28" name="Virsraksts 1"/>
          <p:cNvSpPr txBox="1"/>
          <p:nvPr>
            <p:ph type="title" idx="4294967295"/>
          </p:nvPr>
        </p:nvSpPr>
        <p:spPr>
          <a:xfrm>
            <a:off x="418010" y="440936"/>
            <a:ext cx="11399522" cy="1099998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1B508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Virsraksts slaidam Arial bold 44 pt LU zils </a:t>
            </a:r>
          </a:p>
        </p:txBody>
      </p:sp>
      <p:sp>
        <p:nvSpPr>
          <p:cNvPr id="129" name="Satura vietturis 2"/>
          <p:cNvSpPr txBox="1"/>
          <p:nvPr>
            <p:ph type="body" idx="4294967295"/>
          </p:nvPr>
        </p:nvSpPr>
        <p:spPr>
          <a:xfrm>
            <a:off x="418010" y="1709529"/>
            <a:ext cx="11618973" cy="4264550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  <a:defRPr>
                <a:latin typeface="Arial"/>
                <a:ea typeface="Arial"/>
                <a:cs typeface="Arial"/>
                <a:sym typeface="Arial"/>
              </a:defRPr>
            </a:pPr>
            <a:r>
              <a:t>Izvēles teksts Arial 28 pt melns </a:t>
            </a:r>
          </a:p>
          <a:p>
            <a:pPr marL="355600" indent="-355600">
              <a:spcBef>
                <a:spcPts val="600"/>
              </a:spcBef>
              <a:buClr>
                <a:srgbClr val="1B5089"/>
              </a:buClr>
              <a:buFontTx/>
              <a:buChar char="▪"/>
              <a:defRPr>
                <a:latin typeface="Arial"/>
                <a:ea typeface="Arial"/>
                <a:cs typeface="Arial"/>
                <a:sym typeface="Arial"/>
              </a:defRPr>
            </a:pPr>
            <a:r>
              <a:t>Uzskaitījums Arial 28 pt melns</a:t>
            </a:r>
          </a:p>
          <a:p>
            <a:pPr marL="355600" indent="-355600">
              <a:spcBef>
                <a:spcPts val="600"/>
              </a:spcBef>
              <a:buClr>
                <a:srgbClr val="1B5089"/>
              </a:buClr>
              <a:buFontTx/>
              <a:buChar char="▪"/>
              <a:defRPr>
                <a:latin typeface="Arial"/>
                <a:ea typeface="Arial"/>
                <a:cs typeface="Arial"/>
                <a:sym typeface="Arial"/>
              </a:defRPr>
            </a:pPr>
            <a:r>
              <a:t>Uzskaitījums Arial 28 pt melns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lide Number Placeholder 3"/>
          <p:cNvSpPr txBox="1"/>
          <p:nvPr>
            <p:ph type="sldNum" sz="quarter" idx="2"/>
          </p:nvPr>
        </p:nvSpPr>
        <p:spPr>
          <a:xfrm>
            <a:off x="11832845" y="6256959"/>
            <a:ext cx="231277" cy="35066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32" name="Virsraksts 1"/>
          <p:cNvSpPr txBox="1"/>
          <p:nvPr>
            <p:ph type="title" idx="4294967295"/>
          </p:nvPr>
        </p:nvSpPr>
        <p:spPr>
          <a:xfrm>
            <a:off x="418010" y="440936"/>
            <a:ext cx="11399522" cy="1099998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1B508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Virsraksts slaidam Arial bold 44 pt LU zils </a:t>
            </a:r>
          </a:p>
        </p:txBody>
      </p:sp>
      <p:sp>
        <p:nvSpPr>
          <p:cNvPr id="133" name="Satura vietturis 2"/>
          <p:cNvSpPr txBox="1"/>
          <p:nvPr>
            <p:ph type="body" idx="4294967295"/>
          </p:nvPr>
        </p:nvSpPr>
        <p:spPr>
          <a:xfrm>
            <a:off x="418010" y="1709529"/>
            <a:ext cx="11618973" cy="4264550"/>
          </a:xfrm>
          <a:prstGeom prst="rect">
            <a:avLst/>
          </a:prstGeom>
        </p:spPr>
        <p:txBody>
          <a:bodyPr/>
          <a:lstStyle/>
          <a:p>
            <a:pPr marL="355600" indent="-355600">
              <a:spcBef>
                <a:spcPts val="600"/>
              </a:spcBef>
              <a:buClr>
                <a:srgbClr val="1B5089"/>
              </a:buClr>
              <a:buSzPct val="120000"/>
              <a:buFontTx/>
              <a:buChar char="▪"/>
              <a:defRPr>
                <a:latin typeface="Arial"/>
                <a:ea typeface="Arial"/>
                <a:cs typeface="Arial"/>
                <a:sym typeface="Arial"/>
              </a:defRPr>
            </a:pPr>
            <a:r>
              <a:t>Uzskaitījums Arial 28 pt melns</a:t>
            </a:r>
          </a:p>
          <a:p>
            <a:pPr marL="355600" indent="-355600">
              <a:spcBef>
                <a:spcPts val="600"/>
              </a:spcBef>
              <a:buClr>
                <a:srgbClr val="1B5089"/>
              </a:buClr>
              <a:buSzPct val="120000"/>
              <a:buFontTx/>
              <a:buChar char="▪"/>
              <a:defRPr>
                <a:latin typeface="Arial"/>
                <a:ea typeface="Arial"/>
                <a:cs typeface="Arial"/>
                <a:sym typeface="Arial"/>
              </a:defRPr>
            </a:pPr>
            <a:r>
              <a:t>Uzskaitījums Arial 28 pt melns</a:t>
            </a:r>
          </a:p>
          <a:p>
            <a:pPr marL="355600" indent="-355600">
              <a:spcBef>
                <a:spcPts val="600"/>
              </a:spcBef>
              <a:buClr>
                <a:srgbClr val="1B5089"/>
              </a:buClr>
              <a:buSzPct val="120000"/>
              <a:buFontTx/>
              <a:buChar char="▪"/>
              <a:defRPr>
                <a:latin typeface="Arial"/>
                <a:ea typeface="Arial"/>
                <a:cs typeface="Arial"/>
                <a:sym typeface="Arial"/>
              </a:defRPr>
            </a:pPr>
            <a:r>
              <a:t>Uzskaitījums Arial 28 pt melns</a:t>
            </a:r>
          </a:p>
          <a:p>
            <a:pPr lvl="1" marL="890587" indent="-433387">
              <a:spcBef>
                <a:spcPts val="600"/>
              </a:spcBef>
              <a:buClr>
                <a:srgbClr val="1B5089"/>
              </a:buClr>
              <a:buFontTx/>
              <a:buChar char="✓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Otrās pakāpes uzskaitījums Arial 24 pt melns</a:t>
            </a:r>
          </a:p>
          <a:p>
            <a:pPr lvl="1" marL="890587" indent="-433387">
              <a:spcBef>
                <a:spcPts val="600"/>
              </a:spcBef>
              <a:buClr>
                <a:srgbClr val="1B5089"/>
              </a:buClr>
              <a:buFontTx/>
              <a:buChar char="✓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Otrās pakāpes uzskaitījums Arial 24 pt melns</a:t>
            </a:r>
          </a:p>
          <a:p>
            <a:pPr lvl="1" marL="890587" indent="-433387">
              <a:spcBef>
                <a:spcPts val="600"/>
              </a:spcBef>
              <a:buClr>
                <a:srgbClr val="1B5089"/>
              </a:buClr>
              <a:buFontTx/>
              <a:buChar char="✓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Otrās pakāpes uzskaitījums Arial 24 pt melns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Title 1"/>
          <p:cNvSpPr txBox="1"/>
          <p:nvPr>
            <p:ph type="title"/>
          </p:nvPr>
        </p:nvSpPr>
        <p:spPr>
          <a:xfrm>
            <a:off x="423745" y="517137"/>
            <a:ext cx="11452305" cy="79483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B5089"/>
                </a:solidFill>
              </a:defRPr>
            </a:lvl1pPr>
          </a:lstStyle>
          <a:p>
            <a:pPr/>
            <a:r>
              <a:t>Tabulas, diagrammas, formas, attēli</a:t>
            </a:r>
          </a:p>
        </p:txBody>
      </p:sp>
      <p:sp>
        <p:nvSpPr>
          <p:cNvPr id="136" name="Content Placeholder 2"/>
          <p:cNvSpPr txBox="1"/>
          <p:nvPr>
            <p:ph type="body" sz="half" idx="1"/>
          </p:nvPr>
        </p:nvSpPr>
        <p:spPr>
          <a:xfrm>
            <a:off x="449696" y="1483111"/>
            <a:ext cx="5482753" cy="4516246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37" name="Slide Number Placeholder 4"/>
          <p:cNvSpPr txBox="1"/>
          <p:nvPr>
            <p:ph type="sldNum" sz="quarter" idx="2"/>
          </p:nvPr>
        </p:nvSpPr>
        <p:spPr>
          <a:xfrm>
            <a:off x="11806874" y="6258176"/>
            <a:ext cx="231277" cy="35066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algn="ctr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itle 1"/>
          <p:cNvSpPr txBox="1"/>
          <p:nvPr>
            <p:ph type="title"/>
          </p:nvPr>
        </p:nvSpPr>
        <p:spPr>
          <a:xfrm>
            <a:off x="401443" y="457199"/>
            <a:ext cx="5658046" cy="613319"/>
          </a:xfrm>
          <a:prstGeom prst="rect">
            <a:avLst/>
          </a:prstGeom>
        </p:spPr>
        <p:txBody>
          <a:bodyPr/>
          <a:lstStyle>
            <a:lvl1pPr defTabSz="768095">
              <a:defRPr b="1" sz="3696">
                <a:solidFill>
                  <a:srgbClr val="1B508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Foto virsraksts</a:t>
            </a:r>
          </a:p>
        </p:txBody>
      </p:sp>
      <p:pic>
        <p:nvPicPr>
          <p:cNvPr id="140" name="Picture Placeholder 2" descr="Picture Placeholder 2"/>
          <p:cNvPicPr>
            <a:picLocks noChangeAspect="1"/>
          </p:cNvPicPr>
          <p:nvPr>
            <p:ph type="pic" idx="21"/>
          </p:nvPr>
        </p:nvPicPr>
        <p:blipFill>
          <a:blip r:embed="rId2">
            <a:extLst/>
          </a:blip>
          <a:stretch>
            <a:fillRect/>
          </a:stretch>
        </p:blipFill>
        <p:spPr>
          <a:xfrm>
            <a:off x="6278136" y="457200"/>
            <a:ext cx="5319133" cy="5411788"/>
          </a:xfrm>
          <a:prstGeom prst="rect">
            <a:avLst/>
          </a:prstGeom>
        </p:spPr>
      </p:pic>
      <p:sp>
        <p:nvSpPr>
          <p:cNvPr id="141" name="Slide Number Placeholder 4"/>
          <p:cNvSpPr txBox="1"/>
          <p:nvPr>
            <p:ph type="sldNum" sz="quarter" idx="2"/>
          </p:nvPr>
        </p:nvSpPr>
        <p:spPr>
          <a:xfrm>
            <a:off x="11778995" y="6255991"/>
            <a:ext cx="231277" cy="35066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algn="ctr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142" name="Satura vietturis 2"/>
          <p:cNvSpPr txBox="1"/>
          <p:nvPr/>
        </p:nvSpPr>
        <p:spPr>
          <a:xfrm>
            <a:off x="463730" y="1449658"/>
            <a:ext cx="5289185" cy="44193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>
            <a:lvl1pPr>
              <a:spcBef>
                <a:spcPts val="600"/>
              </a:spcBef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Izvēles teksts Arial 28 pt melns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4" name="Picture Placeholder 2" descr="Picture Placeholder 2"/>
          <p:cNvPicPr>
            <a:picLocks noChangeAspect="1"/>
          </p:cNvPicPr>
          <p:nvPr>
            <p:ph type="pic" idx="21"/>
          </p:nvPr>
        </p:nvPicPr>
        <p:blipFill>
          <a:blip r:embed="rId2">
            <a:extLst/>
          </a:blip>
          <a:stretch>
            <a:fillRect/>
          </a:stretch>
        </p:blipFill>
        <p:spPr>
          <a:xfrm>
            <a:off x="510987" y="1228164"/>
            <a:ext cx="11143131" cy="4632886"/>
          </a:xfrm>
          <a:prstGeom prst="rect">
            <a:avLst/>
          </a:prstGeom>
        </p:spPr>
      </p:pic>
      <p:sp>
        <p:nvSpPr>
          <p:cNvPr id="145" name="Slide Number Placeholder 4"/>
          <p:cNvSpPr txBox="1"/>
          <p:nvPr>
            <p:ph type="sldNum" sz="quarter" idx="2"/>
          </p:nvPr>
        </p:nvSpPr>
        <p:spPr>
          <a:xfrm>
            <a:off x="11813057" y="6257735"/>
            <a:ext cx="220004" cy="333088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146" name="Title 1"/>
          <p:cNvSpPr txBox="1"/>
          <p:nvPr/>
        </p:nvSpPr>
        <p:spPr>
          <a:xfrm>
            <a:off x="447163" y="457199"/>
            <a:ext cx="5566606" cy="7081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lnSpc>
                <a:spcPct val="90000"/>
              </a:lnSpc>
              <a:defRPr b="1" sz="4400">
                <a:solidFill>
                  <a:srgbClr val="1B508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Foto virsraksts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lide Number Placeholder 2"/>
          <p:cNvSpPr txBox="1"/>
          <p:nvPr>
            <p:ph type="sldNum" sz="quarter" idx="2"/>
          </p:nvPr>
        </p:nvSpPr>
        <p:spPr>
          <a:xfrm>
            <a:off x="11808217" y="6251154"/>
            <a:ext cx="220003" cy="333088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149" name="Title 4"/>
          <p:cNvSpPr txBox="1"/>
          <p:nvPr>
            <p:ph type="title"/>
          </p:nvPr>
        </p:nvSpPr>
        <p:spPr>
          <a:xfrm>
            <a:off x="418010" y="517137"/>
            <a:ext cx="11610506" cy="794830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1B508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Citu prezentācijas veidu pielāgošanai</a:t>
            </a:r>
          </a:p>
        </p:txBody>
      </p:sp>
      <p:sp>
        <p:nvSpPr>
          <p:cNvPr id="150" name="Satura vietturis 2"/>
          <p:cNvSpPr txBox="1"/>
          <p:nvPr/>
        </p:nvSpPr>
        <p:spPr>
          <a:xfrm>
            <a:off x="463730" y="1709529"/>
            <a:ext cx="11527533" cy="42645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>
              <a:spcBef>
                <a:spcPts val="600"/>
              </a:spcBef>
              <a:defRPr sz="2800">
                <a:latin typeface="Arial"/>
                <a:ea typeface="Arial"/>
                <a:cs typeface="Arial"/>
                <a:sym typeface="Arial"/>
              </a:defRPr>
            </a:pPr>
            <a:r>
              <a:t>Citu slaidu veidiem sagataves izvēlieties atbilstošo (Insert      </a:t>
            </a:r>
            <a:br/>
            <a:r>
              <a:t>New Slide). </a:t>
            </a:r>
          </a:p>
          <a:p>
            <a:pPr>
              <a:spcBef>
                <a:spcPts val="600"/>
              </a:spcBef>
              <a:defRPr sz="2800">
                <a:latin typeface="Arial"/>
                <a:ea typeface="Arial"/>
                <a:cs typeface="Arial"/>
                <a:sym typeface="Arial"/>
              </a:defRPr>
            </a:pPr>
            <a:r>
              <a:t>Nepiemirstiet nomainīt fontu un atbilstošo burtu izmēru (sk., piemēram, šīs sagataves 2. slaidu). </a:t>
            </a:r>
          </a:p>
        </p:txBody>
      </p:sp>
      <p:sp>
        <p:nvSpPr>
          <p:cNvPr id="151" name="Right Arrow 9"/>
          <p:cNvSpPr/>
          <p:nvPr/>
        </p:nvSpPr>
        <p:spPr>
          <a:xfrm>
            <a:off x="9637330" y="1885444"/>
            <a:ext cx="457430" cy="226578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1B5089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Title 1"/>
          <p:cNvSpPr txBox="1"/>
          <p:nvPr>
            <p:ph type="title"/>
          </p:nvPr>
        </p:nvSpPr>
        <p:spPr>
          <a:xfrm>
            <a:off x="385482" y="914398"/>
            <a:ext cx="5253317" cy="2805956"/>
          </a:xfrm>
          <a:prstGeom prst="rect">
            <a:avLst/>
          </a:prstGeom>
        </p:spPr>
        <p:txBody>
          <a:bodyPr/>
          <a:lstStyle/>
          <a:p>
            <a:pPr algn="ctr">
              <a:defRPr b="1">
                <a:solidFill>
                  <a:srgbClr val="1B50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Paldies par uzmanību!</a:t>
            </a:r>
            <a:br/>
          </a:p>
        </p:txBody>
      </p:sp>
      <p:pic>
        <p:nvPicPr>
          <p:cNvPr id="154" name="Picture Placeholder 6" descr="Picture Placeholder 6"/>
          <p:cNvPicPr>
            <a:picLocks noChangeAspect="1"/>
          </p:cNvPicPr>
          <p:nvPr>
            <p:ph type="pic" idx="21"/>
          </p:nvPr>
        </p:nvPicPr>
        <p:blipFill>
          <a:blip r:embed="rId2">
            <a:extLst/>
          </a:blip>
          <a:srcRect l="15681" t="0" r="15681" b="0"/>
          <a:stretch>
            <a:fillRect/>
          </a:stretch>
        </p:blipFill>
        <p:spPr>
          <a:xfrm>
            <a:off x="6059487" y="457200"/>
            <a:ext cx="5567363" cy="5403850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 dizains">
  <a:themeElements>
    <a:clrScheme name="Office dizains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0000FF"/>
      </a:hlink>
      <a:folHlink>
        <a:srgbClr val="FF00FF"/>
      </a:folHlink>
    </a:clrScheme>
    <a:fontScheme name="Office dizains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dizain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dizains">
  <a:themeElements>
    <a:clrScheme name="Office dizains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0000FF"/>
      </a:hlink>
      <a:folHlink>
        <a:srgbClr val="FF00FF"/>
      </a:folHlink>
    </a:clrScheme>
    <a:fontScheme name="Office dizains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dizain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