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6CECB"/>
          </a:solidFill>
        </a:fill>
      </a:tcStyle>
    </a:wholeTbl>
    <a:band2H>
      <a:tcTxStyle b="def" i="def"/>
      <a:tcStyle>
        <a:tcBdr/>
        <a:fill>
          <a:solidFill>
            <a:srgbClr val="FB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CECB"/>
          </a:solidFill>
        </a:fill>
      </a:tcStyle>
    </a:wholeTbl>
    <a:band2H>
      <a:tcTxStyle b="def" i="def"/>
      <a:tcStyle>
        <a:tcBdr/>
        <a:fill>
          <a:solidFill>
            <a:srgbClr val="F2E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4CBCA"/>
          </a:solidFill>
        </a:fill>
      </a:tcStyle>
    </a:wholeTbl>
    <a:band2H>
      <a:tcTxStyle b="def" i="def"/>
      <a:tcStyle>
        <a:tcBdr/>
        <a:fill>
          <a:solidFill>
            <a:srgbClr val="F2E7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" name="Shape 1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6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34243" y="5905425"/>
            <a:ext cx="2209726" cy="1071383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Rectangle 3"/>
          <p:cNvSpPr/>
          <p:nvPr/>
        </p:nvSpPr>
        <p:spPr>
          <a:xfrm>
            <a:off x="0" y="5755342"/>
            <a:ext cx="12192000" cy="127298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9" name="Rounded Rectangle"/>
          <p:cNvSpPr/>
          <p:nvPr/>
        </p:nvSpPr>
        <p:spPr>
          <a:xfrm>
            <a:off x="-728663" y="2311400"/>
            <a:ext cx="12919913" cy="5139603"/>
          </a:xfrm>
          <a:prstGeom prst="roundRect">
            <a:avLst>
              <a:gd name="adj" fmla="val 6729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700">
                <a:solidFill>
                  <a:srgbClr val="FFFFFF"/>
                </a:solidFill>
              </a:defRPr>
            </a:pPr>
          </a:p>
        </p:txBody>
      </p:sp>
      <p:pic>
        <p:nvPicPr>
          <p:cNvPr id="20" name="konforences-logo-LV.png" descr="konforences-logo-L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7230" y="117067"/>
            <a:ext cx="7180518" cy="2134941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6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7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40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8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9" name="Title Text"/>
          <p:cNvSpPr txBox="1"/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>
            <a:lvl1pPr>
              <a:defRPr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0" name="Body Level One…"/>
          <p:cNvSpPr txBox="1"/>
          <p:nvPr>
            <p:ph type="body" sz="half" idx="1"/>
          </p:nvPr>
        </p:nvSpPr>
        <p:spPr>
          <a:xfrm>
            <a:off x="274319" y="1269960"/>
            <a:ext cx="5745482" cy="4907003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52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0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1" name="Title Text"/>
          <p:cNvSpPr txBox="1"/>
          <p:nvPr>
            <p:ph type="title"/>
          </p:nvPr>
        </p:nvSpPr>
        <p:spPr>
          <a:xfrm>
            <a:off x="399010" y="199506"/>
            <a:ext cx="11438314" cy="97259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Body Level One…"/>
          <p:cNvSpPr txBox="1"/>
          <p:nvPr>
            <p:ph type="body" sz="quarter" idx="1"/>
          </p:nvPr>
        </p:nvSpPr>
        <p:spPr>
          <a:xfrm>
            <a:off x="399012" y="1426629"/>
            <a:ext cx="559856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Teksta vietturis 4"/>
          <p:cNvSpPr/>
          <p:nvPr>
            <p:ph type="body" sz="quarter" idx="21"/>
          </p:nvPr>
        </p:nvSpPr>
        <p:spPr>
          <a:xfrm>
            <a:off x="6172200" y="1426628"/>
            <a:ext cx="5665124" cy="823914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/>
            </a:pP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65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" name="Title Text"/>
          <p:cNvSpPr txBox="1"/>
          <p:nvPr>
            <p:ph type="title"/>
          </p:nvPr>
        </p:nvSpPr>
        <p:spPr>
          <a:xfrm>
            <a:off x="315882" y="517138"/>
            <a:ext cx="11712634" cy="79482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76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86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4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5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96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Teksta vietturis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99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7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8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109" name="Attēla vietturis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10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xfrm>
            <a:off x="8610600" y="6356350"/>
            <a:ext cx="335866" cy="333088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112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6341164"/>
            <a:ext cx="8948509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Rectangle 9"/>
          <p:cNvSpPr/>
          <p:nvPr/>
        </p:nvSpPr>
        <p:spPr>
          <a:xfrm>
            <a:off x="11329703" y="6341164"/>
            <a:ext cx="862298" cy="199908"/>
          </a:xfrm>
          <a:prstGeom prst="rect">
            <a:avLst/>
          </a:prstGeom>
          <a:solidFill>
            <a:srgbClr val="BFBFB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769277" y="6256959"/>
            <a:ext cx="358414" cy="35066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5" name="konforences-logo-LV.png" descr="konforences-logo-L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76740" y="6042238"/>
            <a:ext cx="2543311" cy="756189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pakšvirsraksts 2"/>
          <p:cNvSpPr txBox="1"/>
          <p:nvPr>
            <p:ph type="subTitle" sz="quarter" idx="1"/>
          </p:nvPr>
        </p:nvSpPr>
        <p:spPr>
          <a:xfrm>
            <a:off x="1545020" y="5414681"/>
            <a:ext cx="8154794" cy="120127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Autora lauks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24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Izvēles teksts Arial 28 pt melns </a:t>
            </a:r>
          </a:p>
        </p:txBody>
      </p:sp>
      <p:sp>
        <p:nvSpPr>
          <p:cNvPr id="125" name="Slaida numura vietturis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lide Number Placeholder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8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29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Izvēles teksts Arial 28 pt melns 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3"/>
          <p:cNvSpPr txBox="1"/>
          <p:nvPr>
            <p:ph type="sldNum" sz="quarter" idx="2"/>
          </p:nvPr>
        </p:nvSpPr>
        <p:spPr>
          <a:xfrm>
            <a:off x="11832845" y="6256959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2" name="Virsraksts 1"/>
          <p:cNvSpPr txBox="1"/>
          <p:nvPr>
            <p:ph type="title" idx="4294967295"/>
          </p:nvPr>
        </p:nvSpPr>
        <p:spPr>
          <a:xfrm>
            <a:off x="418010" y="440936"/>
            <a:ext cx="11399522" cy="1099998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Virsraksts slaidam Arial bold 44 pt LU zils </a:t>
            </a:r>
          </a:p>
        </p:txBody>
      </p:sp>
      <p:sp>
        <p:nvSpPr>
          <p:cNvPr id="133" name="Satura vietturis 2"/>
          <p:cNvSpPr txBox="1"/>
          <p:nvPr>
            <p:ph type="body" idx="4294967295"/>
          </p:nvPr>
        </p:nvSpPr>
        <p:spPr>
          <a:xfrm>
            <a:off x="418010" y="1709529"/>
            <a:ext cx="11618973" cy="4264550"/>
          </a:xfrm>
          <a:prstGeom prst="rect">
            <a:avLst/>
          </a:prstGeom>
        </p:spPr>
        <p:txBody>
          <a:bodyPr/>
          <a:lstStyle/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marL="355600" indent="-355600">
              <a:spcBef>
                <a:spcPts val="600"/>
              </a:spcBef>
              <a:buClr>
                <a:srgbClr val="1B5089"/>
              </a:buClr>
              <a:buSzPct val="120000"/>
              <a:buFontTx/>
              <a:buChar char="▪"/>
              <a:defRPr>
                <a:latin typeface="Arial"/>
                <a:ea typeface="Arial"/>
                <a:cs typeface="Arial"/>
                <a:sym typeface="Arial"/>
              </a:defRPr>
            </a:pPr>
            <a:r>
              <a:t>Uzskaitījums Arial 28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  <a:p>
            <a:pPr lvl="1" marL="890587" indent="-433387">
              <a:spcBef>
                <a:spcPts val="600"/>
              </a:spcBef>
              <a:buClr>
                <a:srgbClr val="1B5089"/>
              </a:buClr>
              <a:buFontTx/>
              <a:buChar char="✓"/>
              <a:defRPr sz="2400">
                <a:latin typeface="Arial"/>
                <a:ea typeface="Arial"/>
                <a:cs typeface="Arial"/>
                <a:sym typeface="Arial"/>
              </a:defRPr>
            </a:pPr>
            <a:r>
              <a:t>Otrās pakāpes uzskaitījums Arial 24 pt melns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1"/>
          <p:cNvSpPr txBox="1"/>
          <p:nvPr>
            <p:ph type="title"/>
          </p:nvPr>
        </p:nvSpPr>
        <p:spPr>
          <a:xfrm>
            <a:off x="423745" y="517137"/>
            <a:ext cx="11452305" cy="7948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5089"/>
                </a:solidFill>
              </a:defRPr>
            </a:lvl1pPr>
          </a:lstStyle>
          <a:p>
            <a:pPr/>
            <a:r>
              <a:t>Tabulas, diagrammas, formas, attēli</a:t>
            </a:r>
          </a:p>
        </p:txBody>
      </p:sp>
      <p:sp>
        <p:nvSpPr>
          <p:cNvPr id="136" name="Content Placeholder 2"/>
          <p:cNvSpPr txBox="1"/>
          <p:nvPr>
            <p:ph type="body" sz="half" idx="1"/>
          </p:nvPr>
        </p:nvSpPr>
        <p:spPr>
          <a:xfrm>
            <a:off x="449696" y="1483111"/>
            <a:ext cx="5482753" cy="4516246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7" name="Slide Number Placeholder 4"/>
          <p:cNvSpPr txBox="1"/>
          <p:nvPr>
            <p:ph type="sldNum" sz="quarter" idx="2"/>
          </p:nvPr>
        </p:nvSpPr>
        <p:spPr>
          <a:xfrm>
            <a:off x="11806874" y="6258176"/>
            <a:ext cx="231277" cy="35066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tle 1"/>
          <p:cNvSpPr txBox="1"/>
          <p:nvPr>
            <p:ph type="title"/>
          </p:nvPr>
        </p:nvSpPr>
        <p:spPr>
          <a:xfrm>
            <a:off x="401443" y="457199"/>
            <a:ext cx="5658046" cy="613319"/>
          </a:xfrm>
          <a:prstGeom prst="rect">
            <a:avLst/>
          </a:prstGeom>
        </p:spPr>
        <p:txBody>
          <a:bodyPr/>
          <a:lstStyle>
            <a:lvl1pPr defTabSz="768095">
              <a:defRPr b="1" sz="3696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Foto virsraksts</a:t>
            </a:r>
          </a:p>
        </p:txBody>
      </p:sp>
      <p:pic>
        <p:nvPicPr>
          <p:cNvPr id="140" name="Picture Placeholder 2" descr="Picture Placeholder 2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6278136" y="457200"/>
            <a:ext cx="5319133" cy="5411788"/>
          </a:xfrm>
          <a:prstGeom prst="rect">
            <a:avLst/>
          </a:prstGeom>
        </p:spPr>
      </p:pic>
      <p:sp>
        <p:nvSpPr>
          <p:cNvPr id="141" name="Slide Number Placeholder 4"/>
          <p:cNvSpPr txBox="1"/>
          <p:nvPr>
            <p:ph type="sldNum" sz="quarter" idx="2"/>
          </p:nvPr>
        </p:nvSpPr>
        <p:spPr>
          <a:xfrm>
            <a:off x="11778995" y="6255991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2" name="Satura vietturis 2"/>
          <p:cNvSpPr txBox="1"/>
          <p:nvPr/>
        </p:nvSpPr>
        <p:spPr>
          <a:xfrm>
            <a:off x="463730" y="1449658"/>
            <a:ext cx="5289185" cy="4419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Izvēles teksts Arial 28 pt melns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Placeholder 2" descr="Picture Placeholder 2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510987" y="1228164"/>
            <a:ext cx="11143131" cy="4632886"/>
          </a:xfrm>
          <a:prstGeom prst="rect">
            <a:avLst/>
          </a:prstGeom>
        </p:spPr>
      </p:pic>
      <p:sp>
        <p:nvSpPr>
          <p:cNvPr id="145" name="Slide Number Placeholder 4"/>
          <p:cNvSpPr txBox="1"/>
          <p:nvPr>
            <p:ph type="sldNum" sz="quarter" idx="2"/>
          </p:nvPr>
        </p:nvSpPr>
        <p:spPr>
          <a:xfrm>
            <a:off x="11813057" y="6257735"/>
            <a:ext cx="220004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6" name="Title 1"/>
          <p:cNvSpPr txBox="1"/>
          <p:nvPr/>
        </p:nvSpPr>
        <p:spPr>
          <a:xfrm>
            <a:off x="447163" y="457199"/>
            <a:ext cx="5566606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b="1" sz="4400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Foto virsraksts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 Placeholder 2"/>
          <p:cNvSpPr txBox="1"/>
          <p:nvPr>
            <p:ph type="sldNum" sz="quarter" idx="2"/>
          </p:nvPr>
        </p:nvSpPr>
        <p:spPr>
          <a:xfrm>
            <a:off x="11808217" y="6251154"/>
            <a:ext cx="220003" cy="3330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49" name="Title 4"/>
          <p:cNvSpPr txBox="1"/>
          <p:nvPr>
            <p:ph type="title"/>
          </p:nvPr>
        </p:nvSpPr>
        <p:spPr>
          <a:xfrm>
            <a:off x="418010" y="517137"/>
            <a:ext cx="11610506" cy="79483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Citu prezentācijas veidu pielāgošanai</a:t>
            </a:r>
          </a:p>
        </p:txBody>
      </p:sp>
      <p:sp>
        <p:nvSpPr>
          <p:cNvPr id="150" name="Satura vietturis 2"/>
          <p:cNvSpPr txBox="1"/>
          <p:nvPr/>
        </p:nvSpPr>
        <p:spPr>
          <a:xfrm>
            <a:off x="463730" y="1709529"/>
            <a:ext cx="11527533" cy="4264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Citu slaidu veidiem sagataves izvēlieties atbilstošo (Insert      </a:t>
            </a:r>
            <a:br/>
            <a:r>
              <a:t>New Slide). </a:t>
            </a:r>
          </a:p>
          <a:p>
            <a:pPr>
              <a:spcBef>
                <a:spcPts val="600"/>
              </a:spcBef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Nepiemirstiet nomainīt fontu un atbilstošo burtu izmēru (sk., piemēram, šīs sagataves 2. slaidu). </a:t>
            </a:r>
          </a:p>
        </p:txBody>
      </p:sp>
      <p:sp>
        <p:nvSpPr>
          <p:cNvPr id="151" name="Right Arrow 9"/>
          <p:cNvSpPr/>
          <p:nvPr/>
        </p:nvSpPr>
        <p:spPr>
          <a:xfrm>
            <a:off x="9637330" y="1885444"/>
            <a:ext cx="457430" cy="22657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1B508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1"/>
          <p:cNvSpPr txBox="1"/>
          <p:nvPr>
            <p:ph type="title"/>
          </p:nvPr>
        </p:nvSpPr>
        <p:spPr>
          <a:xfrm>
            <a:off x="385482" y="914398"/>
            <a:ext cx="5253317" cy="2805956"/>
          </a:xfrm>
          <a:prstGeom prst="rect">
            <a:avLst/>
          </a:prstGeom>
        </p:spPr>
        <p:txBody>
          <a:bodyPr/>
          <a:lstStyle/>
          <a:p>
            <a:pPr algn="ctr">
              <a:defRPr b="1">
                <a:solidFill>
                  <a:srgbClr val="1B50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Paldies par uzmanību!</a:t>
            </a:r>
            <a:br/>
          </a:p>
        </p:txBody>
      </p:sp>
      <p:pic>
        <p:nvPicPr>
          <p:cNvPr id="154" name="Picture Placeholder 6" descr="Picture Placeholder 6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15681" t="0" r="15681" b="0"/>
          <a:stretch>
            <a:fillRect/>
          </a:stretch>
        </p:blipFill>
        <p:spPr>
          <a:xfrm>
            <a:off x="6059487" y="457200"/>
            <a:ext cx="5567363" cy="540385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dizains">
  <a:themeElements>
    <a:clrScheme name="Office dizain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0000FF"/>
      </a:hlink>
      <a:folHlink>
        <a:srgbClr val="FF00FF"/>
      </a:folHlink>
    </a:clrScheme>
    <a:fontScheme name="Office dizain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