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 b="def" i="def"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 b="def" i="def"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 b="def" i="def"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9" name="Shape 11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0" showMasterPhAnim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9" name="konforences-logo-ENG.png" descr="konforences-logo-ENG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0" y="122992"/>
            <a:ext cx="7140659" cy="2123091"/>
          </a:xfrm>
          <a:prstGeom prst="rect">
            <a:avLst/>
          </a:prstGeom>
          <a:ln w="12700">
            <a:miter lim="400000"/>
          </a:ln>
        </p:spPr>
      </p:pic>
      <p:sp>
        <p:nvSpPr>
          <p:cNvPr id="20" name="Rounded Rectangle"/>
          <p:cNvSpPr/>
          <p:nvPr/>
        </p:nvSpPr>
        <p:spPr>
          <a:xfrm>
            <a:off x="-728663" y="2311400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</a:p>
        </p:txBody>
      </p:sp>
      <p:sp>
        <p:nvSpPr>
          <p:cNvPr id="21" name="Slide Number"/>
          <p:cNvSpPr txBox="1"/>
          <p:nvPr>
            <p:ph type="sldNum" sz="quarter" idx="2"/>
          </p:nvPr>
        </p:nvSpPr>
        <p:spPr>
          <a:xfrm>
            <a:off x="5892800" y="6172200"/>
            <a:ext cx="2844800" cy="368301"/>
          </a:xfrm>
          <a:prstGeom prst="rect">
            <a:avLst/>
          </a:prstGeom>
        </p:spPr>
        <p:txBody>
          <a:bodyPr anchor="ctr"/>
          <a:lstStyle>
            <a:lvl1pPr algn="r"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6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7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8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40" name="konforences-logo-ENG.png" descr="konforences-logo-E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16637" y="6069441"/>
            <a:ext cx="2440764" cy="725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8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" name="Title Text"/>
          <p:cNvSpPr txBox="1"/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>
            <a:lvl1pPr>
              <a:defRPr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50" name="Body Level One…"/>
          <p:cNvSpPr txBox="1"/>
          <p:nvPr>
            <p:ph type="body" sz="half" idx="1"/>
          </p:nvPr>
        </p:nvSpPr>
        <p:spPr>
          <a:xfrm>
            <a:off x="274319" y="1269960"/>
            <a:ext cx="5745482" cy="490700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  <a:ea typeface="Arial"/>
                <a:cs typeface="Arial"/>
                <a:sym typeface="Arial"/>
              </a:defRPr>
            </a:lvl1pPr>
            <a:lvl2pPr>
              <a:defRPr>
                <a:latin typeface="Arial"/>
                <a:ea typeface="Arial"/>
                <a:cs typeface="Arial"/>
                <a:sym typeface="Arial"/>
              </a:defRPr>
            </a:lvl2pPr>
            <a:lvl3pPr>
              <a:defRPr>
                <a:latin typeface="Arial"/>
                <a:ea typeface="Arial"/>
                <a:cs typeface="Arial"/>
                <a:sym typeface="Arial"/>
              </a:defRPr>
            </a:lvl3pPr>
            <a:lvl4pPr>
              <a:defRPr>
                <a:latin typeface="Arial"/>
                <a:ea typeface="Arial"/>
                <a:cs typeface="Arial"/>
                <a:sym typeface="Arial"/>
              </a:defRPr>
            </a:lvl4pPr>
            <a:lvl5pPr>
              <a:defRPr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52" name="konforences-logo-ENG.png" descr="konforences-logo-E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16637" y="6069441"/>
            <a:ext cx="2440764" cy="725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0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1" name="Title Text"/>
          <p:cNvSpPr txBox="1"/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Body Level One…"/>
          <p:cNvSpPr txBox="1"/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/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65" name="konforences-logo-ENG.png" descr="konforences-logo-E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16637" y="6069441"/>
            <a:ext cx="2440764" cy="725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74" name="Title Text"/>
          <p:cNvSpPr txBox="1"/>
          <p:nvPr>
            <p:ph type="title"/>
          </p:nvPr>
        </p:nvSpPr>
        <p:spPr>
          <a:xfrm>
            <a:off x="315882" y="517138"/>
            <a:ext cx="11712634" cy="794828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76" name="konforences-logo-ENG.png" descr="konforences-logo-E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16637" y="6069441"/>
            <a:ext cx="2440764" cy="725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86" name="konforences-logo-ENG.png" descr="konforences-logo-E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16637" y="6069441"/>
            <a:ext cx="2440764" cy="725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4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5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96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98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99" name="konforences-logo-ENG.png" descr="konforences-logo-E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16637" y="6069441"/>
            <a:ext cx="2440764" cy="725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8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109" name="Attēla vietturis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110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/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112" name="konforences-logo-ENG.png" descr="konforences-logo-E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16637" y="6069441"/>
            <a:ext cx="2440764" cy="72569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pic>
        <p:nvPicPr>
          <p:cNvPr id="5" name="konforences-logo-ENG.png" descr="konforences-logo-ENG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16636" y="6069441"/>
            <a:ext cx="2440765" cy="725699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Title Text"/>
          <p:cNvSpPr txBox="1"/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7" name="Body Level One…"/>
          <p:cNvSpPr txBox="1"/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/>
          <p:nvPr>
            <p:ph type="subTitle" sz="quarter" idx="1"/>
          </p:nvPr>
        </p:nvSpPr>
        <p:spPr>
          <a:xfrm>
            <a:off x="1545020" y="5414681"/>
            <a:ext cx="8154794" cy="1201272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Autora lauks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/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Virsraksts slaidam Arial bold 44 pt LU zils </a:t>
            </a:r>
          </a:p>
        </p:txBody>
      </p:sp>
      <p:sp>
        <p:nvSpPr>
          <p:cNvPr id="124" name="Satura vietturis 2"/>
          <p:cNvSpPr txBox="1"/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Izvēles teksts Arial 28 pt melns </a:t>
            </a:r>
          </a:p>
        </p:txBody>
      </p:sp>
      <p:sp>
        <p:nvSpPr>
          <p:cNvPr id="125" name="Slaida numura vietturis 3"/>
          <p:cNvSpPr txBox="1"/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lide Number Placeholder 3"/>
          <p:cNvSpPr txBox="1"/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28" name="Virsraksts 1"/>
          <p:cNvSpPr txBox="1"/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Virsraksts slaidam Arial bold 44 pt LU zils </a:t>
            </a:r>
          </a:p>
        </p:txBody>
      </p:sp>
      <p:sp>
        <p:nvSpPr>
          <p:cNvPr id="129" name="Satura vietturis 2"/>
          <p:cNvSpPr txBox="1"/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Izvēles teksts Arial 28 pt melns 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lide Number Placeholder 3"/>
          <p:cNvSpPr txBox="1"/>
          <p:nvPr>
            <p:ph type="sldNum" sz="quarter" idx="2"/>
          </p:nvPr>
        </p:nvSpPr>
        <p:spPr>
          <a:xfrm>
            <a:off x="11832845" y="6256959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fld id="{86CB4B4D-7CA3-9044-876B-883B54F8677D}" type="slidenum"/>
          </a:p>
        </p:txBody>
      </p:sp>
      <p:sp>
        <p:nvSpPr>
          <p:cNvPr id="132" name="Virsraksts 1"/>
          <p:cNvSpPr txBox="1"/>
          <p:nvPr>
            <p:ph type="title" idx="4294967295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Virsraksts slaidam Arial bold 44 pt LU zils </a:t>
            </a:r>
          </a:p>
        </p:txBody>
      </p:sp>
      <p:sp>
        <p:nvSpPr>
          <p:cNvPr id="133" name="Satura vietturis 2"/>
          <p:cNvSpPr txBox="1"/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/>
          <a:lstStyle/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marL="355600" indent="-355600">
              <a:spcBef>
                <a:spcPts val="600"/>
              </a:spcBef>
              <a:buClr>
                <a:srgbClr val="1B5089"/>
              </a:buClr>
              <a:buSzPct val="120000"/>
              <a:buFontTx/>
              <a:buChar char="▪"/>
              <a:defRPr>
                <a:latin typeface="Arial"/>
                <a:ea typeface="Arial"/>
                <a:cs typeface="Arial"/>
                <a:sym typeface="Arial"/>
              </a:defRPr>
            </a:pPr>
            <a:r>
              <a:t>Uzskaitījums Arial 28 pt melns</a:t>
            </a:r>
          </a:p>
          <a:p>
            <a:pPr lvl="1" marL="890587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  <a:p>
            <a:pPr lvl="1" marL="890587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  <a:p>
            <a:pPr lvl="1" marL="890587" indent="-433387">
              <a:spcBef>
                <a:spcPts val="600"/>
              </a:spcBef>
              <a:buClr>
                <a:srgbClr val="1B5089"/>
              </a:buClr>
              <a:buFontTx/>
              <a:buChar char="✓"/>
              <a:defRPr sz="2400">
                <a:latin typeface="Arial"/>
                <a:ea typeface="Arial"/>
                <a:cs typeface="Arial"/>
                <a:sym typeface="Arial"/>
              </a:defRPr>
            </a:pPr>
            <a:r>
              <a:t>Otrās pakāpes uzskaitījums Arial 24 pt melns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 txBox="1"/>
          <p:nvPr>
            <p:ph type="title"/>
          </p:nvPr>
        </p:nvSpPr>
        <p:spPr>
          <a:xfrm>
            <a:off x="423745" y="517137"/>
            <a:ext cx="11452305" cy="79483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B5089"/>
                </a:solidFill>
              </a:defRPr>
            </a:lvl1pPr>
          </a:lstStyle>
          <a:p>
            <a:pPr/>
            <a:r>
              <a:t>Tabulas, diagrammas, formas, attēli</a:t>
            </a:r>
          </a:p>
        </p:txBody>
      </p:sp>
      <p:sp>
        <p:nvSpPr>
          <p:cNvPr id="136" name="Content Placeholder 2"/>
          <p:cNvSpPr txBox="1"/>
          <p:nvPr>
            <p:ph type="body" sz="half" idx="1"/>
          </p:nvPr>
        </p:nvSpPr>
        <p:spPr>
          <a:xfrm>
            <a:off x="449696" y="1483111"/>
            <a:ext cx="5482753" cy="4516246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7" name="Slide Number Placeholder 4"/>
          <p:cNvSpPr txBox="1"/>
          <p:nvPr>
            <p:ph type="sldNum" sz="quarter" idx="2"/>
          </p:nvPr>
        </p:nvSpPr>
        <p:spPr>
          <a:xfrm>
            <a:off x="11806874" y="6258176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itle 1"/>
          <p:cNvSpPr txBox="1"/>
          <p:nvPr>
            <p:ph type="title"/>
          </p:nvPr>
        </p:nvSpPr>
        <p:spPr>
          <a:xfrm>
            <a:off x="401443" y="457199"/>
            <a:ext cx="5658046" cy="613319"/>
          </a:xfrm>
          <a:prstGeom prst="rect">
            <a:avLst/>
          </a:prstGeom>
        </p:spPr>
        <p:txBody>
          <a:bodyPr/>
          <a:lstStyle>
            <a:lvl1pPr defTabSz="768095">
              <a:defRPr b="1" sz="3696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Foto virsraksts</a:t>
            </a:r>
          </a:p>
        </p:txBody>
      </p:sp>
      <p:pic>
        <p:nvPicPr>
          <p:cNvPr id="140" name="Picture Placeholder 2" descr="Picture Placeholder 2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6278136" y="457200"/>
            <a:ext cx="5319133" cy="5411788"/>
          </a:xfrm>
          <a:prstGeom prst="rect">
            <a:avLst/>
          </a:prstGeom>
        </p:spPr>
      </p:pic>
      <p:sp>
        <p:nvSpPr>
          <p:cNvPr id="141" name="Slide Number Placeholder 4"/>
          <p:cNvSpPr txBox="1"/>
          <p:nvPr>
            <p:ph type="sldNum" sz="quarter" idx="2"/>
          </p:nvPr>
        </p:nvSpPr>
        <p:spPr>
          <a:xfrm>
            <a:off x="11778995" y="6255991"/>
            <a:ext cx="231277" cy="3506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2" name="Satura vietturis 2"/>
          <p:cNvSpPr txBox="1"/>
          <p:nvPr/>
        </p:nvSpPr>
        <p:spPr>
          <a:xfrm>
            <a:off x="463730" y="1449658"/>
            <a:ext cx="5289185" cy="44193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Izvēles teksts Arial 28 pt melns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4" name="Picture Placeholder 2" descr="Picture Placeholder 2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510987" y="1228164"/>
            <a:ext cx="11143131" cy="4632886"/>
          </a:xfrm>
          <a:prstGeom prst="rect">
            <a:avLst/>
          </a:prstGeom>
        </p:spPr>
      </p:pic>
      <p:sp>
        <p:nvSpPr>
          <p:cNvPr id="145" name="Slide Number Placeholder 4"/>
          <p:cNvSpPr txBox="1"/>
          <p:nvPr>
            <p:ph type="sldNum" sz="quarter" idx="2"/>
          </p:nvPr>
        </p:nvSpPr>
        <p:spPr>
          <a:xfrm>
            <a:off x="11813057" y="6257735"/>
            <a:ext cx="220004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6" name="Title 1"/>
          <p:cNvSpPr txBox="1"/>
          <p:nvPr/>
        </p:nvSpPr>
        <p:spPr>
          <a:xfrm>
            <a:off x="447163" y="457199"/>
            <a:ext cx="5566606" cy="7081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ct val="90000"/>
              </a:lnSpc>
              <a:defRPr b="1" sz="4400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Foto virsraksts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lide Number Placeholder 2"/>
          <p:cNvSpPr txBox="1"/>
          <p:nvPr>
            <p:ph type="sldNum" sz="quarter" idx="2"/>
          </p:nvPr>
        </p:nvSpPr>
        <p:spPr>
          <a:xfrm>
            <a:off x="11808217" y="6251154"/>
            <a:ext cx="220003" cy="33308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ctr"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  <p:sp>
        <p:nvSpPr>
          <p:cNvPr id="149" name="Title 4"/>
          <p:cNvSpPr txBox="1"/>
          <p:nvPr>
            <p:ph type="title"/>
          </p:nvPr>
        </p:nvSpPr>
        <p:spPr>
          <a:xfrm>
            <a:off x="418010" y="517137"/>
            <a:ext cx="11610506" cy="794830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Citu prezentācijas veidu pielāgošanai</a:t>
            </a:r>
          </a:p>
        </p:txBody>
      </p:sp>
      <p:sp>
        <p:nvSpPr>
          <p:cNvPr id="150" name="Satura vietturis 2"/>
          <p:cNvSpPr txBox="1"/>
          <p:nvPr/>
        </p:nvSpPr>
        <p:spPr>
          <a:xfrm>
            <a:off x="463730" y="1709529"/>
            <a:ext cx="11527533" cy="42645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Citu slaidu veidiem sagataves izvēlieties atbilstošo (Insert      </a:t>
            </a:r>
            <a:br/>
            <a:r>
              <a:t>New Slide). </a:t>
            </a:r>
          </a:p>
          <a:p>
            <a:pPr>
              <a:spcBef>
                <a:spcPts val="600"/>
              </a:spcBef>
              <a:defRPr sz="2800">
                <a:latin typeface="Arial"/>
                <a:ea typeface="Arial"/>
                <a:cs typeface="Arial"/>
                <a:sym typeface="Arial"/>
              </a:defRPr>
            </a:pPr>
            <a:r>
              <a:t>Nepiemirstiet nomainīt fontu un atbilstošo burtu izmēru (sk., piemēram, šīs sagataves 2. slaidu). </a:t>
            </a:r>
          </a:p>
        </p:txBody>
      </p:sp>
      <p:sp>
        <p:nvSpPr>
          <p:cNvPr id="151" name="Right Arrow 9"/>
          <p:cNvSpPr/>
          <p:nvPr/>
        </p:nvSpPr>
        <p:spPr>
          <a:xfrm>
            <a:off x="9637330" y="1885444"/>
            <a:ext cx="457430" cy="226578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1B5089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/>
          <p:nvPr>
            <p:ph type="title"/>
          </p:nvPr>
        </p:nvSpPr>
        <p:spPr>
          <a:xfrm>
            <a:off x="385482" y="914398"/>
            <a:ext cx="5253317" cy="2805956"/>
          </a:xfrm>
          <a:prstGeom prst="rect">
            <a:avLst/>
          </a:prstGeom>
        </p:spPr>
        <p:txBody>
          <a:bodyPr/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Paldies par uzmanību!</a:t>
            </a:r>
            <a:br/>
          </a:p>
        </p:txBody>
      </p:sp>
      <p:pic>
        <p:nvPicPr>
          <p:cNvPr id="154" name="Picture Placeholder 6" descr="Picture Placeholder 6"/>
          <p:cNvPicPr>
            <a:picLocks noChangeAspect="1"/>
          </p:cNvPicPr>
          <p:nvPr>
            <p:ph type="pic" idx="21"/>
          </p:nvPr>
        </p:nvPicPr>
        <p:blipFill>
          <a:blip r:embed="rId2">
            <a:extLst/>
          </a:blip>
          <a:srcRect l="15681" t="0" r="15681" b="0"/>
          <a:stretch>
            <a:fillRect/>
          </a:stretch>
        </p:blipFill>
        <p:spPr>
          <a:xfrm>
            <a:off x="6059487" y="457200"/>
            <a:ext cx="5567363" cy="540385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